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package.core-properties+xml" PartName="/docProps/core.xml"/>
</Types>
</file>

<file path=_rels/.rels><?xml version="1.0" encoding="UTF-8" standalone="yes"?><Relationships xmlns="http://schemas.openxmlformats.org/package/2006/relationships"><Relationship Id="rId2" Target="ppt/presentation.xml" Type="http://schemas.openxmlformats.org/officeDocument/2006/relationships/officeDocument"/><Relationship Id="rId1" Target="docProps/core.xml" Type="http://schemas.openxmlformats.org/package/2006/relationships/metadata/core-properties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aveSubsetFonts="1" strictFirstAndLastChars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8" roundtripDataSignature="AMtx7mhJjP2O5m2GWnOIgWE5xWIGYMgo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8" Target="metadata" Type="http://customschemas.google.com/relationships/presentationmetadata"/><Relationship Id="rId17" Target="slides/slide13.xml" Type="http://schemas.openxmlformats.org/officeDocument/2006/relationships/slide"/><Relationship Id="rId16" Target="slides/slide12.xml" Type="http://schemas.openxmlformats.org/officeDocument/2006/relationships/slide"/><Relationship Id="rId15" Target="slides/slide11.xml" Type="http://schemas.openxmlformats.org/officeDocument/2006/relationships/slide"/><Relationship Id="rId14" Target="slides/slide10.xml" Type="http://schemas.openxmlformats.org/officeDocument/2006/relationships/slide"/><Relationship Id="rId13" Target="slides/slide9.xml" Type="http://schemas.openxmlformats.org/officeDocument/2006/relationships/slide"/><Relationship Id="rId12" Target="slides/slide8.xml" Type="http://schemas.openxmlformats.org/officeDocument/2006/relationships/slide"/><Relationship Id="rId11" Target="slides/slide7.xml" Type="http://schemas.openxmlformats.org/officeDocument/2006/relationships/slide"/><Relationship Id="rId10" Target="slides/slide6.xml" Type="http://schemas.openxmlformats.org/officeDocument/2006/relationships/slide"/><Relationship Id="rId9" Target="slides/slide5.xml" Type="http://schemas.openxmlformats.org/officeDocument/2006/relationships/slide"/><Relationship Id="rId8" Target="slides/slide4.xml" Type="http://schemas.openxmlformats.org/officeDocument/2006/relationships/slide"/><Relationship Id="rId7" Target="slides/slide3.xml" Type="http://schemas.openxmlformats.org/officeDocument/2006/relationships/slide"/><Relationship Id="rId6" Target="slides/slide2.xml" Type="http://schemas.openxmlformats.org/officeDocument/2006/relationships/slide"/><Relationship Id="rId5" Target="slides/slide1.xml" Type="http://schemas.openxmlformats.org/officeDocument/2006/relationships/slide"/><Relationship Id="rId4" Target="notesMasters/notesMaster1.xml" Type="http://schemas.openxmlformats.org/officeDocument/2006/relationships/notesMaster"/><Relationship Id="rId3" Target="slideMasters/slideMaster1.xml" Type="http://schemas.openxmlformats.org/officeDocument/2006/relationships/slideMaster"/><Relationship Id="rId2" Target="presProps.xml" Type="http://schemas.openxmlformats.org/officeDocument/2006/relationships/presProps"/><Relationship Id="rId1" Target="theme/theme2.xml" Type="http://schemas.openxmlformats.org/officeDocument/2006/relationships/theme"/></Relationships>
</file>

<file path=ppt/notesMasters/_rels/notesMaster1.xml.rels><?xml version="1.0" encoding="UTF-8" standalone="yes"?><Relationships xmlns="http://schemas.openxmlformats.org/package/2006/relationships"><Relationship Id="rId1" Target="../theme/theme1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folHlink="folHlink" hlink="hlink" tx1="dk1" tx2="lt2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rmAutofit/>
          </a:bodyPr>
          <a:lstStyle>
            <a:lvl1pPr algn="ctr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ctr"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algn="ctr"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algn="ctr"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algn="ctr"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algn="ctr"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algn="ctr"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algn="ctr"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algn="ctr"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algn="ctr"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buNone/>
              <a:defRPr/>
            </a:lvl1pPr>
            <a:lvl2pPr algn="r" indent="0" lvl="1" marL="0">
              <a:spcBef>
                <a:spcPts val="0"/>
              </a:spcBef>
              <a:buNone/>
              <a:defRPr/>
            </a:lvl2pPr>
            <a:lvl3pPr algn="r" indent="0" lvl="2" marL="0">
              <a:spcBef>
                <a:spcPts val="0"/>
              </a:spcBef>
              <a:buNone/>
              <a:defRPr/>
            </a:lvl3pPr>
            <a:lvl4pPr algn="r" indent="0" lvl="3" marL="0">
              <a:spcBef>
                <a:spcPts val="0"/>
              </a:spcBef>
              <a:buNone/>
              <a:defRPr/>
            </a:lvl4pPr>
            <a:lvl5pPr algn="r" indent="0" lvl="4" marL="0">
              <a:spcBef>
                <a:spcPts val="0"/>
              </a:spcBef>
              <a:buNone/>
              <a:defRPr/>
            </a:lvl5pPr>
            <a:lvl6pPr algn="r" indent="0" lvl="5" marL="0">
              <a:spcBef>
                <a:spcPts val="0"/>
              </a:spcBef>
              <a:buNone/>
              <a:defRPr/>
            </a:lvl6pPr>
            <a:lvl7pPr algn="r" indent="0" lvl="6" marL="0">
              <a:spcBef>
                <a:spcPts val="0"/>
              </a:spcBef>
              <a:buNone/>
              <a:defRPr/>
            </a:lvl7pPr>
            <a:lvl8pPr algn="r" indent="0" lvl="7" marL="0">
              <a:spcBef>
                <a:spcPts val="0"/>
              </a:spcBef>
              <a:buNone/>
              <a:defRPr/>
            </a:lvl8pPr>
            <a:lvl9pPr algn="r" indent="0" lvl="8" marL="0">
              <a:spcBef>
                <a:spcPts val="0"/>
              </a:spcBef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buNone/>
              <a:defRPr/>
            </a:lvl1pPr>
            <a:lvl2pPr algn="r" indent="0" lvl="1" marL="0">
              <a:spcBef>
                <a:spcPts val="0"/>
              </a:spcBef>
              <a:buNone/>
              <a:defRPr/>
            </a:lvl2pPr>
            <a:lvl3pPr algn="r" indent="0" lvl="2" marL="0">
              <a:spcBef>
                <a:spcPts val="0"/>
              </a:spcBef>
              <a:buNone/>
              <a:defRPr/>
            </a:lvl3pPr>
            <a:lvl4pPr algn="r" indent="0" lvl="3" marL="0">
              <a:spcBef>
                <a:spcPts val="0"/>
              </a:spcBef>
              <a:buNone/>
              <a:defRPr/>
            </a:lvl4pPr>
            <a:lvl5pPr algn="r" indent="0" lvl="4" marL="0">
              <a:spcBef>
                <a:spcPts val="0"/>
              </a:spcBef>
              <a:buNone/>
              <a:defRPr/>
            </a:lvl5pPr>
            <a:lvl6pPr algn="r" indent="0" lvl="5" marL="0">
              <a:spcBef>
                <a:spcPts val="0"/>
              </a:spcBef>
              <a:buNone/>
              <a:defRPr/>
            </a:lvl6pPr>
            <a:lvl7pPr algn="r" indent="0" lvl="6" marL="0">
              <a:spcBef>
                <a:spcPts val="0"/>
              </a:spcBef>
              <a:buNone/>
              <a:defRPr/>
            </a:lvl7pPr>
            <a:lvl8pPr algn="r" indent="0" lvl="7" marL="0">
              <a:spcBef>
                <a:spcPts val="0"/>
              </a:spcBef>
              <a:buNone/>
              <a:defRPr/>
            </a:lvl8pPr>
            <a:lvl9pPr algn="r" indent="0" lvl="8" marL="0">
              <a:spcBef>
                <a:spcPts val="0"/>
              </a:spcBef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buNone/>
              <a:defRPr/>
            </a:lvl1pPr>
            <a:lvl2pPr algn="r" indent="0" lvl="1" marL="0">
              <a:spcBef>
                <a:spcPts val="0"/>
              </a:spcBef>
              <a:buNone/>
              <a:defRPr/>
            </a:lvl2pPr>
            <a:lvl3pPr algn="r" indent="0" lvl="2" marL="0">
              <a:spcBef>
                <a:spcPts val="0"/>
              </a:spcBef>
              <a:buNone/>
              <a:defRPr/>
            </a:lvl3pPr>
            <a:lvl4pPr algn="r" indent="0" lvl="3" marL="0">
              <a:spcBef>
                <a:spcPts val="0"/>
              </a:spcBef>
              <a:buNone/>
              <a:defRPr/>
            </a:lvl4pPr>
            <a:lvl5pPr algn="r" indent="0" lvl="4" marL="0">
              <a:spcBef>
                <a:spcPts val="0"/>
              </a:spcBef>
              <a:buNone/>
              <a:defRPr/>
            </a:lvl5pPr>
            <a:lvl6pPr algn="r" indent="0" lvl="5" marL="0">
              <a:spcBef>
                <a:spcPts val="0"/>
              </a:spcBef>
              <a:buNone/>
              <a:defRPr/>
            </a:lvl6pPr>
            <a:lvl7pPr algn="r" indent="0" lvl="6" marL="0">
              <a:spcBef>
                <a:spcPts val="0"/>
              </a:spcBef>
              <a:buNone/>
              <a:defRPr/>
            </a:lvl7pPr>
            <a:lvl8pPr algn="r" indent="0" lvl="7" marL="0">
              <a:spcBef>
                <a:spcPts val="0"/>
              </a:spcBef>
              <a:buNone/>
              <a:defRPr/>
            </a:lvl8pPr>
            <a:lvl9pPr algn="r" indent="0" lvl="8" marL="0">
              <a:spcBef>
                <a:spcPts val="0"/>
              </a:spcBef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buNone/>
              <a:defRPr/>
            </a:lvl1pPr>
            <a:lvl2pPr algn="r" indent="0" lvl="1" marL="0">
              <a:spcBef>
                <a:spcPts val="0"/>
              </a:spcBef>
              <a:buNone/>
              <a:defRPr/>
            </a:lvl2pPr>
            <a:lvl3pPr algn="r" indent="0" lvl="2" marL="0">
              <a:spcBef>
                <a:spcPts val="0"/>
              </a:spcBef>
              <a:buNone/>
              <a:defRPr/>
            </a:lvl3pPr>
            <a:lvl4pPr algn="r" indent="0" lvl="3" marL="0">
              <a:spcBef>
                <a:spcPts val="0"/>
              </a:spcBef>
              <a:buNone/>
              <a:defRPr/>
            </a:lvl4pPr>
            <a:lvl5pPr algn="r" indent="0" lvl="4" marL="0">
              <a:spcBef>
                <a:spcPts val="0"/>
              </a:spcBef>
              <a:buNone/>
              <a:defRPr/>
            </a:lvl5pPr>
            <a:lvl6pPr algn="r" indent="0" lvl="5" marL="0">
              <a:spcBef>
                <a:spcPts val="0"/>
              </a:spcBef>
              <a:buNone/>
              <a:defRPr/>
            </a:lvl6pPr>
            <a:lvl7pPr algn="r" indent="0" lvl="6" marL="0">
              <a:spcBef>
                <a:spcPts val="0"/>
              </a:spcBef>
              <a:buNone/>
              <a:defRPr/>
            </a:lvl7pPr>
            <a:lvl8pPr algn="r" indent="0" lvl="7" marL="0">
              <a:spcBef>
                <a:spcPts val="0"/>
              </a:spcBef>
              <a:buNone/>
              <a:defRPr/>
            </a:lvl8pPr>
            <a:lvl9pPr algn="r" indent="0" lvl="8" marL="0">
              <a:spcBef>
                <a:spcPts val="0"/>
              </a:spcBef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2286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algn="l" indent="-2286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algn="l" indent="-2286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algn="l" indent="-2286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algn="l" indent="-2286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algn="l" indent="-2286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algn="l" indent="-2286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algn="l" indent="-2286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algn="l" indent="-2286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buNone/>
              <a:defRPr/>
            </a:lvl1pPr>
            <a:lvl2pPr algn="r" indent="0" lvl="1" marL="0">
              <a:spcBef>
                <a:spcPts val="0"/>
              </a:spcBef>
              <a:buNone/>
              <a:defRPr/>
            </a:lvl2pPr>
            <a:lvl3pPr algn="r" indent="0" lvl="2" marL="0">
              <a:spcBef>
                <a:spcPts val="0"/>
              </a:spcBef>
              <a:buNone/>
              <a:defRPr/>
            </a:lvl3pPr>
            <a:lvl4pPr algn="r" indent="0" lvl="3" marL="0">
              <a:spcBef>
                <a:spcPts val="0"/>
              </a:spcBef>
              <a:buNone/>
              <a:defRPr/>
            </a:lvl4pPr>
            <a:lvl5pPr algn="r" indent="0" lvl="4" marL="0">
              <a:spcBef>
                <a:spcPts val="0"/>
              </a:spcBef>
              <a:buNone/>
              <a:defRPr/>
            </a:lvl5pPr>
            <a:lvl6pPr algn="r" indent="0" lvl="5" marL="0">
              <a:spcBef>
                <a:spcPts val="0"/>
              </a:spcBef>
              <a:buNone/>
              <a:defRPr/>
            </a:lvl6pPr>
            <a:lvl7pPr algn="r" indent="0" lvl="6" marL="0">
              <a:spcBef>
                <a:spcPts val="0"/>
              </a:spcBef>
              <a:buNone/>
              <a:defRPr/>
            </a:lvl7pPr>
            <a:lvl8pPr algn="r" indent="0" lvl="7" marL="0">
              <a:spcBef>
                <a:spcPts val="0"/>
              </a:spcBef>
              <a:buNone/>
              <a:defRPr/>
            </a:lvl8pPr>
            <a:lvl9pPr algn="r" indent="0" lvl="8" marL="0">
              <a:spcBef>
                <a:spcPts val="0"/>
              </a:spcBef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buNone/>
              <a:defRPr/>
            </a:lvl1pPr>
            <a:lvl2pPr algn="r" indent="0" lvl="1" marL="0">
              <a:spcBef>
                <a:spcPts val="0"/>
              </a:spcBef>
              <a:buNone/>
              <a:defRPr/>
            </a:lvl2pPr>
            <a:lvl3pPr algn="r" indent="0" lvl="2" marL="0">
              <a:spcBef>
                <a:spcPts val="0"/>
              </a:spcBef>
              <a:buNone/>
              <a:defRPr/>
            </a:lvl3pPr>
            <a:lvl4pPr algn="r" indent="0" lvl="3" marL="0">
              <a:spcBef>
                <a:spcPts val="0"/>
              </a:spcBef>
              <a:buNone/>
              <a:defRPr/>
            </a:lvl4pPr>
            <a:lvl5pPr algn="r" indent="0" lvl="4" marL="0">
              <a:spcBef>
                <a:spcPts val="0"/>
              </a:spcBef>
              <a:buNone/>
              <a:defRPr/>
            </a:lvl5pPr>
            <a:lvl6pPr algn="r" indent="0" lvl="5" marL="0">
              <a:spcBef>
                <a:spcPts val="0"/>
              </a:spcBef>
              <a:buNone/>
              <a:defRPr/>
            </a:lvl6pPr>
            <a:lvl7pPr algn="r" indent="0" lvl="6" marL="0">
              <a:spcBef>
                <a:spcPts val="0"/>
              </a:spcBef>
              <a:buNone/>
              <a:defRPr/>
            </a:lvl7pPr>
            <a:lvl8pPr algn="r" indent="0" lvl="7" marL="0">
              <a:spcBef>
                <a:spcPts val="0"/>
              </a:spcBef>
              <a:buNone/>
              <a:defRPr/>
            </a:lvl8pPr>
            <a:lvl9pPr algn="r" indent="0" lvl="8" marL="0">
              <a:spcBef>
                <a:spcPts val="0"/>
              </a:spcBef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rmAutofit/>
          </a:bodyPr>
          <a:lstStyle>
            <a:lvl1pPr algn="l" indent="-2286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algn="l" indent="-2286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algn="l" indent="-2286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algn="l" indent="-2286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algn="l" indent="-2286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algn="l" indent="-2286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algn="l" indent="-2286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algn="l" indent="-2286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algn="l" indent="-2286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rmAutofit/>
          </a:bodyPr>
          <a:lstStyle>
            <a:lvl1pPr algn="l" indent="-2286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algn="l" indent="-2286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algn="l" indent="-2286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algn="l" indent="-2286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algn="l" indent="-2286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algn="l" indent="-2286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algn="l" indent="-2286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algn="l" indent="-2286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algn="l" indent="-2286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buNone/>
              <a:defRPr/>
            </a:lvl1pPr>
            <a:lvl2pPr algn="r" indent="0" lvl="1" marL="0">
              <a:spcBef>
                <a:spcPts val="0"/>
              </a:spcBef>
              <a:buNone/>
              <a:defRPr/>
            </a:lvl2pPr>
            <a:lvl3pPr algn="r" indent="0" lvl="2" marL="0">
              <a:spcBef>
                <a:spcPts val="0"/>
              </a:spcBef>
              <a:buNone/>
              <a:defRPr/>
            </a:lvl3pPr>
            <a:lvl4pPr algn="r" indent="0" lvl="3" marL="0">
              <a:spcBef>
                <a:spcPts val="0"/>
              </a:spcBef>
              <a:buNone/>
              <a:defRPr/>
            </a:lvl4pPr>
            <a:lvl5pPr algn="r" indent="0" lvl="4" marL="0">
              <a:spcBef>
                <a:spcPts val="0"/>
              </a:spcBef>
              <a:buNone/>
              <a:defRPr/>
            </a:lvl5pPr>
            <a:lvl6pPr algn="r" indent="0" lvl="5" marL="0">
              <a:spcBef>
                <a:spcPts val="0"/>
              </a:spcBef>
              <a:buNone/>
              <a:defRPr/>
            </a:lvl6pPr>
            <a:lvl7pPr algn="r" indent="0" lvl="6" marL="0">
              <a:spcBef>
                <a:spcPts val="0"/>
              </a:spcBef>
              <a:buNone/>
              <a:defRPr/>
            </a:lvl7pPr>
            <a:lvl8pPr algn="r" indent="0" lvl="7" marL="0">
              <a:spcBef>
                <a:spcPts val="0"/>
              </a:spcBef>
              <a:buNone/>
              <a:defRPr/>
            </a:lvl8pPr>
            <a:lvl9pPr algn="r" indent="0" lvl="8" marL="0">
              <a:spcBef>
                <a:spcPts val="0"/>
              </a:spcBef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buNone/>
              <a:defRPr/>
            </a:lvl1pPr>
            <a:lvl2pPr algn="r" indent="0" lvl="1" marL="0">
              <a:spcBef>
                <a:spcPts val="0"/>
              </a:spcBef>
              <a:buNone/>
              <a:defRPr/>
            </a:lvl2pPr>
            <a:lvl3pPr algn="r" indent="0" lvl="2" marL="0">
              <a:spcBef>
                <a:spcPts val="0"/>
              </a:spcBef>
              <a:buNone/>
              <a:defRPr/>
            </a:lvl3pPr>
            <a:lvl4pPr algn="r" indent="0" lvl="3" marL="0">
              <a:spcBef>
                <a:spcPts val="0"/>
              </a:spcBef>
              <a:buNone/>
              <a:defRPr/>
            </a:lvl4pPr>
            <a:lvl5pPr algn="r" indent="0" lvl="4" marL="0">
              <a:spcBef>
                <a:spcPts val="0"/>
              </a:spcBef>
              <a:buNone/>
              <a:defRPr/>
            </a:lvl5pPr>
            <a:lvl6pPr algn="r" indent="0" lvl="5" marL="0">
              <a:spcBef>
                <a:spcPts val="0"/>
              </a:spcBef>
              <a:buNone/>
              <a:defRPr/>
            </a:lvl6pPr>
            <a:lvl7pPr algn="r" indent="0" lvl="6" marL="0">
              <a:spcBef>
                <a:spcPts val="0"/>
              </a:spcBef>
              <a:buNone/>
              <a:defRPr/>
            </a:lvl7pPr>
            <a:lvl8pPr algn="r" indent="0" lvl="7" marL="0">
              <a:spcBef>
                <a:spcPts val="0"/>
              </a:spcBef>
              <a:buNone/>
              <a:defRPr/>
            </a:lvl8pPr>
            <a:lvl9pPr algn="r" indent="0" lvl="8" marL="0">
              <a:spcBef>
                <a:spcPts val="0"/>
              </a:spcBef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buNone/>
              <a:defRPr/>
            </a:lvl1pPr>
            <a:lvl2pPr algn="r" indent="0" lvl="1" marL="0">
              <a:spcBef>
                <a:spcPts val="0"/>
              </a:spcBef>
              <a:buNone/>
              <a:defRPr/>
            </a:lvl2pPr>
            <a:lvl3pPr algn="r" indent="0" lvl="2" marL="0">
              <a:spcBef>
                <a:spcPts val="0"/>
              </a:spcBef>
              <a:buNone/>
              <a:defRPr/>
            </a:lvl3pPr>
            <a:lvl4pPr algn="r" indent="0" lvl="3" marL="0">
              <a:spcBef>
                <a:spcPts val="0"/>
              </a:spcBef>
              <a:buNone/>
              <a:defRPr/>
            </a:lvl4pPr>
            <a:lvl5pPr algn="r" indent="0" lvl="4" marL="0">
              <a:spcBef>
                <a:spcPts val="0"/>
              </a:spcBef>
              <a:buNone/>
              <a:defRPr/>
            </a:lvl5pPr>
            <a:lvl6pPr algn="r" indent="0" lvl="5" marL="0">
              <a:spcBef>
                <a:spcPts val="0"/>
              </a:spcBef>
              <a:buNone/>
              <a:defRPr/>
            </a:lvl6pPr>
            <a:lvl7pPr algn="r" indent="0" lvl="6" marL="0">
              <a:spcBef>
                <a:spcPts val="0"/>
              </a:spcBef>
              <a:buNone/>
              <a:defRPr/>
            </a:lvl7pPr>
            <a:lvl8pPr algn="r" indent="0" lvl="7" marL="0">
              <a:spcBef>
                <a:spcPts val="0"/>
              </a:spcBef>
              <a:buNone/>
              <a:defRPr/>
            </a:lvl8pPr>
            <a:lvl9pPr algn="r" indent="0" lvl="8" marL="0">
              <a:spcBef>
                <a:spcPts val="0"/>
              </a:spcBef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4318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algn="l" indent="-4064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algn="l" indent="-3810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algn="l" indent="-3556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algn="l" indent="-3556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algn="l" indent="-3556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algn="l" indent="-3556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algn="l" indent="-3556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algn="l" indent="-3556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2286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algn="l" indent="-2286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algn="l" indent="-2286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algn="l" indent="-2286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algn="l" indent="-2286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algn="l" indent="-2286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algn="l" indent="-2286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algn="l" indent="-2286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algn="l" indent="-2286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buNone/>
              <a:defRPr/>
            </a:lvl1pPr>
            <a:lvl2pPr algn="r" indent="0" lvl="1" marL="0">
              <a:spcBef>
                <a:spcPts val="0"/>
              </a:spcBef>
              <a:buNone/>
              <a:defRPr/>
            </a:lvl2pPr>
            <a:lvl3pPr algn="r" indent="0" lvl="2" marL="0">
              <a:spcBef>
                <a:spcPts val="0"/>
              </a:spcBef>
              <a:buNone/>
              <a:defRPr/>
            </a:lvl3pPr>
            <a:lvl4pPr algn="r" indent="0" lvl="3" marL="0">
              <a:spcBef>
                <a:spcPts val="0"/>
              </a:spcBef>
              <a:buNone/>
              <a:defRPr/>
            </a:lvl4pPr>
            <a:lvl5pPr algn="r" indent="0" lvl="4" marL="0">
              <a:spcBef>
                <a:spcPts val="0"/>
              </a:spcBef>
              <a:buNone/>
              <a:defRPr/>
            </a:lvl5pPr>
            <a:lvl6pPr algn="r" indent="0" lvl="5" marL="0">
              <a:spcBef>
                <a:spcPts val="0"/>
              </a:spcBef>
              <a:buNone/>
              <a:defRPr/>
            </a:lvl6pPr>
            <a:lvl7pPr algn="r" indent="0" lvl="6" marL="0">
              <a:spcBef>
                <a:spcPts val="0"/>
              </a:spcBef>
              <a:buNone/>
              <a:defRPr/>
            </a:lvl7pPr>
            <a:lvl8pPr algn="r" indent="0" lvl="7" marL="0">
              <a:spcBef>
                <a:spcPts val="0"/>
              </a:spcBef>
              <a:buNone/>
              <a:defRPr/>
            </a:lvl8pPr>
            <a:lvl9pPr algn="r" indent="0" lvl="8" marL="0">
              <a:spcBef>
                <a:spcPts val="0"/>
              </a:spcBef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cap="none" i="0" strike="noStrike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i="0" strike="noStrike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cap="none" i="0" strike="noStrike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cap="none" i="0" strike="noStrike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cap="none" i="0" strike="noStrike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cap="none" i="0" strike="noStrike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cap="none" i="0" strike="noStrike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cap="none" i="0" strike="noStrike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cap="none" i="0" strike="noStrike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2286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algn="l" indent="-2286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algn="l" indent="-2286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algn="l" indent="-2286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algn="l" indent="-2286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algn="l" indent="-2286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algn="l" indent="-2286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algn="l" indent="-2286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algn="l" indent="-2286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buNone/>
              <a:defRPr/>
            </a:lvl1pPr>
            <a:lvl2pPr algn="r" indent="0" lvl="1" marL="0">
              <a:spcBef>
                <a:spcPts val="0"/>
              </a:spcBef>
              <a:buNone/>
              <a:defRPr/>
            </a:lvl2pPr>
            <a:lvl3pPr algn="r" indent="0" lvl="2" marL="0">
              <a:spcBef>
                <a:spcPts val="0"/>
              </a:spcBef>
              <a:buNone/>
              <a:defRPr/>
            </a:lvl3pPr>
            <a:lvl4pPr algn="r" indent="0" lvl="3" marL="0">
              <a:spcBef>
                <a:spcPts val="0"/>
              </a:spcBef>
              <a:buNone/>
              <a:defRPr/>
            </a:lvl4pPr>
            <a:lvl5pPr algn="r" indent="0" lvl="4" marL="0">
              <a:spcBef>
                <a:spcPts val="0"/>
              </a:spcBef>
              <a:buNone/>
              <a:defRPr/>
            </a:lvl5pPr>
            <a:lvl6pPr algn="r" indent="0" lvl="5" marL="0">
              <a:spcBef>
                <a:spcPts val="0"/>
              </a:spcBef>
              <a:buNone/>
              <a:defRPr/>
            </a:lvl6pPr>
            <a:lvl7pPr algn="r" indent="0" lvl="6" marL="0">
              <a:spcBef>
                <a:spcPts val="0"/>
              </a:spcBef>
              <a:buNone/>
              <a:defRPr/>
            </a:lvl7pPr>
            <a:lvl8pPr algn="r" indent="0" lvl="7" marL="0">
              <a:spcBef>
                <a:spcPts val="0"/>
              </a:spcBef>
              <a:buNone/>
              <a:defRPr/>
            </a:lvl8pPr>
            <a:lvl9pPr algn="r" indent="0" lvl="8" marL="0">
              <a:spcBef>
                <a:spcPts val="0"/>
              </a:spcBef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2" Target="../slideLayouts/slideLayout11.xml" Type="http://schemas.openxmlformats.org/officeDocument/2006/relationships/slideLayout"/><Relationship Id="rId11" Target="../slideLayouts/slideLayout10.xml" Type="http://schemas.openxmlformats.org/officeDocument/2006/relationships/slideLayout"/><Relationship Id="rId9" Target="../slideLayouts/slideLayout8.xml" Type="http://schemas.openxmlformats.org/officeDocument/2006/relationships/slideLayout"/><Relationship Id="rId10" Target="../slideLayouts/slideLayout9.xml" Type="http://schemas.openxmlformats.org/officeDocument/2006/relationships/slideLayout"/><Relationship Id="rId8" Target="../slideLayouts/slideLayout7.xml" Type="http://schemas.openxmlformats.org/officeDocument/2006/relationships/slideLayout"/><Relationship Id="rId7" Target="../slideLayouts/slideLayout6.xml" Type="http://schemas.openxmlformats.org/officeDocument/2006/relationships/slideLayout"/><Relationship Id="rId6" Target="../slideLayouts/slideLayout5.xml" Type="http://schemas.openxmlformats.org/officeDocument/2006/relationships/slideLayout"/><Relationship Id="rId5" Target="../slideLayouts/slideLayout4.xml" Type="http://schemas.openxmlformats.org/officeDocument/2006/relationships/slideLayout"/><Relationship Id="rId4" Target="../slideLayouts/slideLayout3.xml" Type="http://schemas.openxmlformats.org/officeDocument/2006/relationships/slideLayout"/><Relationship Id="rId3" Target="../slideLayouts/slideLayout2.xml" Type="http://schemas.openxmlformats.org/officeDocument/2006/relationships/slideLayout"/><Relationship Id="rId2" Target="../slideLayouts/slideLayout1.xml" Type="http://schemas.openxmlformats.org/officeDocument/2006/relationships/slideLayout"/><Relationship Id="rId1" Target="../theme/theme2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cap="none" i="0" strike="noStrike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406400" lvl="0" marL="457200" marR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cap="none" i="0" strike="noStrike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81000" lvl="1" marL="9144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cap="none" i="0" strike="noStrike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55600" lvl="2" marL="1371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cap="none" i="0" strike="noStrike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3" Target="../media/image2.png" Type="http://schemas.openxmlformats.org/officeDocument/2006/relationships/image"/><Relationship Id="rId2" Target="../notesSlides/notesSlide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0.xml.rels><?xml version="1.0" encoding="UTF-8" standalone="yes"?><Relationships xmlns="http://schemas.openxmlformats.org/package/2006/relationships"><Relationship Id="rId3" Target="../media/image13.png" Type="http://schemas.openxmlformats.org/officeDocument/2006/relationships/image"/><Relationship Id="rId2" Target="../notesSlides/notesSlide10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1.xml.rels><?xml version="1.0" encoding="UTF-8" standalone="yes"?><Relationships xmlns="http://schemas.openxmlformats.org/package/2006/relationships"><Relationship Id="rId3" Target="../media/image14.png" Type="http://schemas.openxmlformats.org/officeDocument/2006/relationships/image"/><Relationship Id="rId2" Target="../notesSlides/notesSlide11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2.xml.rels><?xml version="1.0" encoding="UTF-8" standalone="yes"?><Relationships xmlns="http://schemas.openxmlformats.org/package/2006/relationships"><Relationship Id="rId3" Target="../media/image9.png" Type="http://schemas.openxmlformats.org/officeDocument/2006/relationships/image"/><Relationship Id="rId2" Target="../notesSlides/notesSlide12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3.xml.rels><?xml version="1.0" encoding="UTF-8" standalone="yes"?><Relationships xmlns="http://schemas.openxmlformats.org/package/2006/relationships"><Relationship Id="rId3" Target="../media/image8.png" Type="http://schemas.openxmlformats.org/officeDocument/2006/relationships/image"/><Relationship Id="rId2" Target="../notesSlides/notesSlide13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.xml.rels><?xml version="1.0" encoding="UTF-8" standalone="yes"?><Relationships xmlns="http://schemas.openxmlformats.org/package/2006/relationships"><Relationship Id="rId3" Target="../media/image11.png" Type="http://schemas.openxmlformats.org/officeDocument/2006/relationships/image"/><Relationship Id="rId2" Target="../notesSlides/notesSlide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.xml.rels><?xml version="1.0" encoding="UTF-8" standalone="yes"?><Relationships xmlns="http://schemas.openxmlformats.org/package/2006/relationships"><Relationship Id="rId4" Target="../media/image12.png" Type="http://schemas.openxmlformats.org/officeDocument/2006/relationships/image"/><Relationship Id="rId3" Target="../media/image15.png" Type="http://schemas.openxmlformats.org/officeDocument/2006/relationships/image"/><Relationship Id="rId2" Target="../notesSlides/notesSlide3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4.xml.rels><?xml version="1.0" encoding="UTF-8" standalone="yes"?><Relationships xmlns="http://schemas.openxmlformats.org/package/2006/relationships"><Relationship Id="rId4" Target="../media/image7.png" Type="http://schemas.openxmlformats.org/officeDocument/2006/relationships/image"/><Relationship Id="rId3" Target="../media/image6.png" Type="http://schemas.openxmlformats.org/officeDocument/2006/relationships/image"/><Relationship Id="rId2" Target="../notesSlides/notesSlide4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5.xml.rels><?xml version="1.0" encoding="UTF-8" standalone="yes"?><Relationships xmlns="http://schemas.openxmlformats.org/package/2006/relationships"><Relationship Id="rId3" Target="../media/image4.png" Type="http://schemas.openxmlformats.org/officeDocument/2006/relationships/image"/><Relationship Id="rId2" Target="../notesSlides/notesSlide5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6.xml.rels><?xml version="1.0" encoding="UTF-8" standalone="yes"?><Relationships xmlns="http://schemas.openxmlformats.org/package/2006/relationships"><Relationship Id="rId3" Target="../media/image10.png" Type="http://schemas.openxmlformats.org/officeDocument/2006/relationships/image"/><Relationship Id="rId2" Target="../notesSlides/notesSlide6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7.xml.rels><?xml version="1.0" encoding="UTF-8" standalone="yes"?><Relationships xmlns="http://schemas.openxmlformats.org/package/2006/relationships"><Relationship Id="rId3" Target="../media/image5.png" Type="http://schemas.openxmlformats.org/officeDocument/2006/relationships/image"/><Relationship Id="rId2" Target="../notesSlides/notesSlide7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8.xml.rels><?xml version="1.0" encoding="UTF-8" standalone="yes"?><Relationships xmlns="http://schemas.openxmlformats.org/package/2006/relationships"><Relationship Id="rId3" Target="../media/image1.png" Type="http://schemas.openxmlformats.org/officeDocument/2006/relationships/image"/><Relationship Id="rId2" Target="../notesSlides/notesSlide8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9.xml.rels><?xml version="1.0" encoding="UTF-8" standalone="yes"?><Relationships xmlns="http://schemas.openxmlformats.org/package/2006/relationships"><Relationship Id="rId3" Target="../media/image3.png" Type="http://schemas.openxmlformats.org/officeDocument/2006/relationships/image"/><Relationship Id="rId2" Target="../notesSlides/notesSlide9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" y="809625"/>
            <a:ext cx="7922673" cy="479843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200024" y="171450"/>
            <a:ext cx="5895976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cap="none" i="0" lang="en-US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CH5.cache 少講的 miss的種類(有概念就好</a:t>
            </a:r>
            <a:endParaRPr/>
          </a:p>
        </p:txBody>
      </p:sp>
      <p:cxnSp>
        <p:nvCxnSpPr>
          <p:cNvPr id="86" name="Google Shape;86;p1"/>
          <p:cNvCxnSpPr/>
          <p:nvPr/>
        </p:nvCxnSpPr>
        <p:spPr>
          <a:xfrm flipH="1" rot="10800000">
            <a:off x="7273398" y="1758316"/>
            <a:ext cx="849300" cy="87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cxnSp>
        <p:nvCxnSpPr>
          <p:cNvPr id="87" name="Google Shape;87;p1"/>
          <p:cNvCxnSpPr/>
          <p:nvPr/>
        </p:nvCxnSpPr>
        <p:spPr>
          <a:xfrm>
            <a:off x="3712623" y="2231491"/>
            <a:ext cx="1423679" cy="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cxnSp>
        <p:nvCxnSpPr>
          <p:cNvPr id="88" name="Google Shape;88;p1"/>
          <p:cNvCxnSpPr/>
          <p:nvPr/>
        </p:nvCxnSpPr>
        <p:spPr>
          <a:xfrm>
            <a:off x="7113048" y="3631666"/>
            <a:ext cx="1423679" cy="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89" name="Google Shape;89;p1"/>
          <p:cNvSpPr txBox="1"/>
          <p:nvPr/>
        </p:nvSpPr>
        <p:spPr>
          <a:xfrm>
            <a:off x="8122700" y="1578025"/>
            <a:ext cx="4029000" cy="3693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Cache一開始是空的，第一次必定miss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5136302" y="2046825"/>
            <a:ext cx="2584425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Full ass , blk數不夠了</a:t>
            </a:r>
            <a:endParaRPr/>
          </a:p>
        </p:txBody>
      </p:sp>
      <p:sp>
        <p:nvSpPr>
          <p:cNvPr id="91" name="Google Shape;91;p1"/>
          <p:cNvSpPr/>
          <p:nvPr/>
        </p:nvSpPr>
        <p:spPr>
          <a:xfrm>
            <a:off x="8700090" y="3455837"/>
            <a:ext cx="5651602" cy="120030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set ass , direct map</a:t>
            </a:r>
            <a:endParaRPr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: 某set滿了只好換掉(其他set沒滿)</a:t>
            </a:r>
            <a:endParaRPr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Dirext : 一樣的index 但tag不同只好換掉(不能放其他blk)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25" y="257175"/>
            <a:ext cx="7684773" cy="452006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0"/>
          <p:cNvSpPr txBox="1"/>
          <p:nvPr/>
        </p:nvSpPr>
        <p:spPr>
          <a:xfrm>
            <a:off x="7846698" y="562659"/>
            <a:ext cx="4259580" cy="1200329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1.先找TLB，hit的話直接去memory拿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2.若TLB miss再去查page table然後一樣去memory拿，拿完之後把這個PA存到TLB裡面(這樣下次可以直接在TLB找到)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"/>
          <p:cNvSpPr/>
          <p:nvPr/>
        </p:nvSpPr>
        <p:spPr>
          <a:xfrm>
            <a:off x="359712" y="234434"/>
            <a:ext cx="8736663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P.39.42.43 (結合前面的cache ,Note: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前一章cache的input memory address是PA 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25" y="753149"/>
            <a:ext cx="10573500" cy="593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1"/>
          <p:cNvSpPr txBox="1"/>
          <p:nvPr/>
        </p:nvSpPr>
        <p:spPr>
          <a:xfrm>
            <a:off x="10639425" y="1943100"/>
            <a:ext cx="1162050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原本的</a:t>
            </a:r>
            <a:endParaRPr/>
          </a:p>
        </p:txBody>
      </p:sp>
      <p:sp>
        <p:nvSpPr>
          <p:cNvPr id="177" name="Google Shape;177;p11"/>
          <p:cNvSpPr/>
          <p:nvPr/>
        </p:nvSpPr>
        <p:spPr>
          <a:xfrm>
            <a:off x="10639425" y="5216009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加速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375" y="847513"/>
            <a:ext cx="8629650" cy="530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2"/>
          <p:cNvSpPr txBox="1"/>
          <p:nvPr/>
        </p:nvSpPr>
        <p:spPr>
          <a:xfrm>
            <a:off x="409575" y="209550"/>
            <a:ext cx="9501589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PIPT : cache要等到利用TLB或是page table 找出PA之後 才能運作(PA當作cache的input)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1465309"/>
            <a:ext cx="7261385" cy="513474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3"/>
          <p:cNvSpPr/>
          <p:nvPr/>
        </p:nvSpPr>
        <p:spPr>
          <a:xfrm>
            <a:off x="590549" y="264980"/>
            <a:ext cx="9115425" cy="1200329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VIPT加速 : 把VA拿來當cache的index，這樣在拿VA去TLB跟page table查詢PA時可以同時先運行cache，等到找到PA之後，在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直接拿整段PA當作tag來找data</a:t>
            </a:r>
            <a:endParaRPr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🡪 cache可以先做一部份的事情(用VA當index先找到對應的blk)，不用等到PA出來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PA出來之後只需比對tag， 因此速度較快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514903" y="355106"/>
            <a:ext cx="12810481" cy="646330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P.8 VA 🡪 PA</a:t>
            </a:r>
            <a:endParaRPr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 : program裡面寫的address (連續的:0x00000000 – 0xFFFFFFFF 🡪 </a:t>
            </a:r>
            <a:r>
              <a:rPr b="0" i="0" lang="en-US" sz="18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「欺騙」program，使它們以為自己正在使用一大塊的「連續」位址。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 : 實際上存在硬體(main memory)裡的address(unique、唯一性)</a:t>
            </a:r>
            <a:endParaRPr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 : program 1在寫的時候address範圍會寫0x00000000 – 0xFFFFFFFF</a:t>
            </a:r>
            <a:endParaRPr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program 2在寫的時候address範圍會也寫0x00000000 – 0xFFFFFFFF</a:t>
            </a:r>
            <a:endParaRPr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但實際上P1存在記憶體的位置(PA1)與P1存在記憶體的位置(PA2)不同，而且PA1、PA2在儲存的時候不一定是連續的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O.S. handles the mapping to physical memory address or disk space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7403625" y="2069286"/>
            <a:ext cx="1074198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uniform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4921" y="3806039"/>
            <a:ext cx="6566516" cy="248671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1402034" y="3244334"/>
            <a:ext cx="3000652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VA(每個program都是這樣寫)</a:t>
            </a:r>
            <a:endParaRPr sz="1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672305" y="3727011"/>
            <a:ext cx="635110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0x00</a:t>
            </a:r>
            <a:endParaRPr sz="1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663654" y="5859169"/>
            <a:ext cx="612668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0xFF</a:t>
            </a:r>
            <a:endParaRPr sz="1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5524510" y="3235002"/>
            <a:ext cx="6671698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PA ( 實際上存在硬體裡時位置可能是不連續ㄉ、且PA是唯一的)</a:t>
            </a:r>
            <a:endParaRPr sz="1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8251437" y="3806039"/>
            <a:ext cx="6013569" cy="2031325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也就是說</a:t>
            </a:r>
            <a:endParaRPr sz="1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1.p1雖然寫0x00 0x01感覺好像是連續的(VA)但實際上</a:t>
            </a:r>
            <a:endParaRPr sz="1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硬體在存的時候(PA)可能根本是分開存在不同位置</a:t>
            </a:r>
            <a:endParaRPr sz="1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2.p1、p2都會寫到0x00這個add(VA) ，但他們會各自對應到</a:t>
            </a:r>
            <a:endParaRPr sz="1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不同的硬體位置(PA)🡪 唯一性</a:t>
            </a:r>
            <a:endParaRPr sz="1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/>
          <p:nvPr/>
        </p:nvSpPr>
        <p:spPr>
          <a:xfrm>
            <a:off x="301863" y="111835"/>
            <a:ext cx="11146256" cy="92333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P.10.11 : OS需要把VA傳換成PA 🡪但是不可能1個bytes1個bytes這樣慢慢轉 🡪 可能一次轉4KB這樣才比較有效率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Page : 每次轉換的基本單位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(ex:4KB)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863" y="758165"/>
            <a:ext cx="6886588" cy="379345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 txBox="1"/>
          <p:nvPr/>
        </p:nvSpPr>
        <p:spPr>
          <a:xfrm>
            <a:off x="2387137" y="4472411"/>
            <a:ext cx="2716040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把VA切成一個個page</a:t>
            </a:r>
            <a:endParaRPr sz="1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88451" y="665367"/>
            <a:ext cx="4635592" cy="276363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/>
          <p:nvPr/>
        </p:nvSpPr>
        <p:spPr>
          <a:xfrm>
            <a:off x="5184359" y="4472411"/>
            <a:ext cx="1066959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map到PA</a:t>
            </a:r>
            <a:endParaRPr sz="1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1916356" y="5730968"/>
            <a:ext cx="6720649" cy="92333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要注意一點，很多page其實不需要map</a:t>
            </a:r>
            <a:endParaRPr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因為像是Stack (sp)有大部分的空間(address)都沒有用到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# Stack 預留空間非常大，但一般只會用到一點點</a:t>
            </a:r>
            <a:endParaRPr/>
          </a:p>
        </p:txBody>
      </p:sp>
      <p:cxnSp>
        <p:nvCxnSpPr>
          <p:cNvPr id="114" name="Google Shape;114;p3"/>
          <p:cNvCxnSpPr/>
          <p:nvPr/>
        </p:nvCxnSpPr>
        <p:spPr>
          <a:xfrm>
            <a:off x="3301538" y="1412341"/>
            <a:ext cx="627666" cy="4146487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115" name="Google Shape;115;p3"/>
          <p:cNvSpPr txBox="1"/>
          <p:nvPr/>
        </p:nvSpPr>
        <p:spPr>
          <a:xfrm>
            <a:off x="7686391" y="4128380"/>
            <a:ext cx="4897925" cy="64633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Page fault /miss : 當page沒有被分配到PA，</a:t>
            </a:r>
            <a:endParaRPr sz="1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因此必須去disk裡面抓的時候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/>
          <p:nvPr/>
        </p:nvSpPr>
        <p:spPr>
          <a:xfrm>
            <a:off x="118261" y="93728"/>
            <a:ext cx="6378349" cy="1754326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P.12-14 VA translation : </a:t>
            </a:r>
            <a:endParaRPr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1.VA = page num + offset</a:t>
            </a:r>
            <a:endParaRPr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Page size決定 offset : ex 4KB page size 🡪 12bit offset(2^12=4K)</a:t>
            </a:r>
            <a:endParaRPr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lang="en-US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Page num(當作index)決定要去PAGE TABLE的第幾個BLK查</a:t>
            </a:r>
            <a:endParaRPr sz="1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</a:t>
            </a: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僅轉換page number , offset不轉 </a:t>
            </a:r>
            <a:endParaRPr sz="1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-US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Page table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負責將page num(VA) 轉換成 frame num(PA)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323" y="2057903"/>
            <a:ext cx="7413231" cy="42536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/>
          <p:nvPr/>
        </p:nvSpPr>
        <p:spPr>
          <a:xfrm>
            <a:off x="4662535" y="2652665"/>
            <a:ext cx="2082297" cy="358517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6744832" y="5979146"/>
            <a:ext cx="1184876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offset照抄</a:t>
            </a:r>
            <a:endParaRPr/>
          </a:p>
        </p:txBody>
      </p:sp>
      <p:pic>
        <p:nvPicPr>
          <p:cNvPr id="124" name="Google Shape;12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3937" y="546402"/>
            <a:ext cx="4619802" cy="2797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 txBox="1"/>
          <p:nvPr/>
        </p:nvSpPr>
        <p:spPr>
          <a:xfrm>
            <a:off x="7930836" y="3831050"/>
            <a:ext cx="5540720" cy="1200329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Ex:若p = 1011 ，那麼去page table由下往上的</a:t>
            </a:r>
            <a:endParaRPr sz="1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第11個blk裡面找到對應的f</a:t>
            </a:r>
            <a:endParaRPr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P.22 trace example</a:t>
            </a:r>
            <a:endParaRPr sz="1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>
            <a:off x="187105" y="118191"/>
            <a:ext cx="10595572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P.16-20 page fault發生時，需要花費大量時間去disk裡面取 🡪 適當設計page table減少其發生率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42" y="972764"/>
            <a:ext cx="7803349" cy="522011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"/>
          <p:cNvSpPr/>
          <p:nvPr/>
        </p:nvSpPr>
        <p:spPr>
          <a:xfrm>
            <a:off x="2353901" y="963711"/>
            <a:ext cx="1901228" cy="60253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3009311" y="496576"/>
            <a:ext cx="8557343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page table也是存在memory內，而其開始位置(base)用PTBR存起來，加快查表過程</a:t>
            </a:r>
            <a:endParaRPr/>
          </a:p>
        </p:txBody>
      </p:sp>
      <p:sp>
        <p:nvSpPr>
          <p:cNvPr id="134" name="Google Shape;134;p5"/>
          <p:cNvSpPr/>
          <p:nvPr/>
        </p:nvSpPr>
        <p:spPr>
          <a:xfrm>
            <a:off x="1439500" y="1974138"/>
            <a:ext cx="3232087" cy="361655"/>
          </a:xfrm>
          <a:prstGeom prst="rect">
            <a:avLst/>
          </a:prstGeom>
          <a:noFill/>
          <a:ln cap="flat" cmpd="sng" w="38100">
            <a:solidFill>
              <a:srgbClr val="7030A0"/>
            </a:solidFill>
            <a:prstDash val="solid"/>
            <a:miter lim="800000"/>
            <a:headEnd len="sm" type="none" w="sm"/>
            <a:tailEnd len="sm" type="none" w="sm"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" name="Google Shape;135;p5"/>
          <p:cNvCxnSpPr/>
          <p:nvPr/>
        </p:nvCxnSpPr>
        <p:spPr>
          <a:xfrm>
            <a:off x="4043921" y="2335793"/>
            <a:ext cx="4393170" cy="3385997"/>
          </a:xfrm>
          <a:prstGeom prst="straightConnector1">
            <a:avLst/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type="none" w="sm"/>
            <a:tailEnd len="med" type="triangle" w="med"/>
          </a:ln>
        </p:spPr>
      </p:cxnSp>
      <p:sp>
        <p:nvSpPr>
          <p:cNvPr id="136" name="Google Shape;136;p5"/>
          <p:cNvSpPr/>
          <p:nvPr/>
        </p:nvSpPr>
        <p:spPr>
          <a:xfrm>
            <a:off x="6709902" y="5823550"/>
            <a:ext cx="5980612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由Page num(作為index)決定要去PAGE TABLE的第幾個BLK查</a:t>
            </a:r>
            <a:endParaRPr sz="1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/>
          <p:nvPr/>
        </p:nvSpPr>
        <p:spPr>
          <a:xfrm>
            <a:off x="879777" y="4796277"/>
            <a:ext cx="9367564" cy="1754326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PTBR代表page table起始位置，因此把PTBR的值(base)+page num就可以值得到實際存f的位置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 bit : blk內有沒有東西 (valid = 0代表沒東西，page fault)</a:t>
            </a:r>
            <a:endParaRPr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 bit : 決定那個blk可以被換掉 🡪 見P.24上半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429259"/>
            <a:ext cx="7706502" cy="4367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/>
          <p:nvPr/>
        </p:nvSpPr>
        <p:spPr>
          <a:xfrm>
            <a:off x="286626" y="145534"/>
            <a:ext cx="11974368" cy="92333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P.27 page size VS page table size (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兩者不同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 : 前者是其面定義的一次VA轉換的基本單位，後者是page table的大小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03" y="1183590"/>
            <a:ext cx="7573096" cy="375865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7"/>
          <p:cNvSpPr txBox="1"/>
          <p:nvPr/>
        </p:nvSpPr>
        <p:spPr>
          <a:xfrm>
            <a:off x="8750300" y="914400"/>
            <a:ext cx="4191000" cy="2308324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這會考，要會算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1.Page size 4KB 🡪 offset 12bit</a:t>
            </a:r>
            <a:endParaRPr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Page num = 32-12 = 20bits</a:t>
            </a:r>
            <a:endParaRPr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若4bytes per entry</a:t>
            </a:r>
            <a:endParaRPr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Page table size = 2^20(這麼多blk) * 4Bytes (一個blk大小) = 4NB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660400" y="5613400"/>
            <a:ext cx="5572760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Page table size太大 🡪 改成multi-level page table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/>
          <p:nvPr/>
        </p:nvSpPr>
        <p:spPr>
          <a:xfrm>
            <a:off x="171398" y="0"/>
            <a:ext cx="5429692" cy="5078313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P.30.31 multi –level  page num = p1 + p2 + p3 </a:t>
            </a:r>
            <a:endParaRPr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1.p1 = 3 所以1st page table有 2^3 = 8個blk</a:t>
            </a:r>
            <a:endParaRPr/>
          </a:p>
          <a:p>
            <a:pPr algn="l" indent="-285750" lvl="0" marL="28575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但可能有很多blk是空的(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PTT第二頁、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很多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page其實不需要map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若問</a:t>
            </a:r>
            <a:r>
              <a:rPr lang="en-US" sz="18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max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2nd page table size : (HW5)</a:t>
            </a:r>
            <a:endParaRPr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(p2=5、 2nd page table entry size = 4Bytes)</a:t>
            </a:r>
            <a:endParaRPr/>
          </a:p>
          <a:p>
            <a:pPr algn="l" indent="-285750" lvl="0" marL="28575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🡪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最大是</a:t>
            </a:r>
            <a:r>
              <a:rPr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*(</a:t>
            </a:r>
            <a:r>
              <a:rPr lang="en-US" sz="1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*4B) =1KB</a:t>
            </a:r>
            <a:endParaRPr/>
          </a:p>
          <a:p>
            <a:pPr algn="l" indent="-171450" lvl="0" marL="28575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8: 1st最多有8個entry，每個都會指到一個2nd table</a:t>
            </a:r>
            <a:endParaRPr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(因為問max所以假設沒有blk是空的)</a:t>
            </a:r>
            <a:endParaRPr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32 : 每個2nd level有32個entry，且一個entry 4bytes</a:t>
            </a:r>
            <a:endParaRPr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4021" y="-106680"/>
            <a:ext cx="6242567" cy="3958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/>
          <p:nvPr/>
        </p:nvSpPr>
        <p:spPr>
          <a:xfrm>
            <a:off x="0" y="89654"/>
            <a:ext cx="10571868" cy="36933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P.33.35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TLB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page table查表還是太慢(特別是multi-level) 🡪 把部分常用的page存到TLB(即cache)裡面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9"/>
          <p:cNvSpPr/>
          <p:nvPr/>
        </p:nvSpPr>
        <p:spPr>
          <a:xfrm>
            <a:off x="7360920" y="531463"/>
            <a:ext cx="5181600" cy="1107996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就是一般的cache: Direct map</a:t>
            </a:r>
            <a:endParaRPr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page number = blk address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(index + tag)</a:t>
            </a:r>
            <a:endParaRPr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 num % blk num 看看存那個blk(或是跟之前一樣用b 10100..看)</a:t>
            </a:r>
            <a:endParaRPr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data : frame number</a:t>
            </a:r>
            <a:endParaRPr sz="18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77239"/>
            <a:ext cx="6952970" cy="4785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2020-06-21T01:35:20Z</dcterms:created>
  <dc:creator>olive</dc:creator>
</cp:coreProperties>
</file>